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0058400" cx="77724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gXnO491mHSTMxVk84PmlHFPHPf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93938" y="1162050"/>
            <a:ext cx="242252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293938" y="1162050"/>
            <a:ext cx="242252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indent="-37973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indent="-358139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indent="-33655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b="0" i="0" sz="37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11" Type="http://schemas.openxmlformats.org/officeDocument/2006/relationships/image" Target="../media/image8.png"/><Relationship Id="rId10" Type="http://schemas.openxmlformats.org/officeDocument/2006/relationships/image" Target="../media/image1.png"/><Relationship Id="rId9" Type="http://schemas.openxmlformats.org/officeDocument/2006/relationships/hyperlink" Target="mailto:Sean@fongkai.com" TargetMode="External"/><Relationship Id="rId5" Type="http://schemas.openxmlformats.org/officeDocument/2006/relationships/image" Target="../media/image7.jpg"/><Relationship Id="rId6" Type="http://schemas.openxmlformats.org/officeDocument/2006/relationships/image" Target="../media/image2.jpg"/><Relationship Id="rId7" Type="http://schemas.openxmlformats.org/officeDocument/2006/relationships/image" Target="../media/image4.jpg"/><Relationship Id="rId8" Type="http://schemas.openxmlformats.org/officeDocument/2006/relationships/hyperlink" Target="http://www.fkiusa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582930" y="2356834"/>
            <a:ext cx="6606540" cy="2099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347730" y="5282990"/>
            <a:ext cx="7424670" cy="1246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We are a precision metal fabrication and stamping provider with over 20 years of experience serving </a:t>
            </a:r>
            <a:r>
              <a:rPr b="1" lang="en-US"/>
              <a:t>aerospace</a:t>
            </a:r>
            <a:r>
              <a:rPr lang="en-US"/>
              <a:t>, </a:t>
            </a:r>
            <a:r>
              <a:rPr b="1" lang="en-US"/>
              <a:t>industrial</a:t>
            </a:r>
            <a:r>
              <a:rPr lang="en-US"/>
              <a:t>, </a:t>
            </a:r>
            <a:r>
              <a:rPr b="1" lang="en-US"/>
              <a:t>appliance</a:t>
            </a:r>
            <a:r>
              <a:rPr lang="en-US"/>
              <a:t>, </a:t>
            </a:r>
            <a:r>
              <a:rPr b="1" lang="en-US"/>
              <a:t>transportation</a:t>
            </a:r>
            <a:r>
              <a:rPr lang="en-US"/>
              <a:t>, </a:t>
            </a:r>
            <a:r>
              <a:rPr b="1" lang="en-US"/>
              <a:t>consumer</a:t>
            </a:r>
            <a:r>
              <a:rPr lang="en-US"/>
              <a:t> </a:t>
            </a:r>
            <a:r>
              <a:rPr b="1" lang="en-US"/>
              <a:t>electronics</a:t>
            </a:r>
            <a:r>
              <a:rPr lang="en-US"/>
              <a:t>, and </a:t>
            </a:r>
            <a:r>
              <a:rPr b="1" lang="en-US"/>
              <a:t>construction</a:t>
            </a:r>
            <a:r>
              <a:rPr lang="en-US"/>
              <a:t> </a:t>
            </a:r>
            <a:r>
              <a:rPr b="1" lang="en-US"/>
              <a:t>sectors</a:t>
            </a:r>
            <a:r>
              <a:rPr lang="en-US"/>
              <a:t>.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582931" y="528034"/>
            <a:ext cx="660654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Metal Fabrication &amp; Stamping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413408" y="6722772"/>
            <a:ext cx="494558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Tight Tolerance metal stampings up to 600 tons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 Fabrication for complex assemblies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 Prototype and scalable production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9001-2015 certified Processes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229552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391" y="2443594"/>
            <a:ext cx="1564033" cy="192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53543" y="2443199"/>
            <a:ext cx="3102575" cy="1925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14237" y="2436976"/>
            <a:ext cx="1775234" cy="192573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173865" y="8116284"/>
            <a:ext cx="7424670" cy="4571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552257" y="8458795"/>
            <a:ext cx="198689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WWW.FKIUSA.Net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Sean@fongkai.com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4650" y="9382125"/>
            <a:ext cx="229552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34253" y="8321537"/>
            <a:ext cx="1675402" cy="167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36" y="8355186"/>
            <a:ext cx="1325954" cy="171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2025-09-16T17:53:35Z</dcterms:created>
  <dc:creator>sean matheis</dc:creator>
</cp:coreProperties>
</file>